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70" r:id="rId9"/>
    <p:sldId id="267" r:id="rId10"/>
    <p:sldId id="262" r:id="rId11"/>
    <p:sldId id="265" r:id="rId12"/>
    <p:sldId id="268" r:id="rId13"/>
    <p:sldId id="269" r:id="rId14"/>
    <p:sldId id="263" r:id="rId15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1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3A80057-22A4-A690-74CE-55D498F5DA0C}"/>
              </a:ext>
            </a:extLst>
          </p:cNvPr>
          <p:cNvSpPr txBox="1"/>
          <p:nvPr/>
        </p:nvSpPr>
        <p:spPr>
          <a:xfrm>
            <a:off x="0" y="30144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896" y="301449"/>
            <a:ext cx="2909014" cy="97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37006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F4D536C-995D-E1F6-B919-CA88D8847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5822"/>
            <a:ext cx="14630400" cy="37179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998362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7" y="2231921"/>
            <a:ext cx="14203699" cy="425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14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220" y="1000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2095127"/>
            <a:ext cx="13961806" cy="5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11626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3" y="2166937"/>
            <a:ext cx="7078663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0" y="4820575"/>
            <a:ext cx="42576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71" y="225575"/>
            <a:ext cx="48291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318954"/>
            <a:ext cx="8677588" cy="35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методом указки, предложениями наоборот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словами наоборот,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зашумленным текстом, частично скрытыми строками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возможностью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выбора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индивидуальных настроек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 и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ями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тестов.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Реализован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интуитивный интерфейс, отображение прогресса и чёткая архитектура с хранением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1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556896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становятся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очень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779156"/>
            <a:ext cx="6383774" cy="279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230015-AAD1-7D79-A8B3-D57D00F093F1}"/>
              </a:ext>
            </a:extLst>
          </p:cNvPr>
          <p:cNvSpPr txBox="1"/>
          <p:nvPr/>
        </p:nvSpPr>
        <p:spPr>
          <a:xfrm>
            <a:off x="683181" y="5826948"/>
            <a:ext cx="5446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sng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Решение!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09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737009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181534"/>
            <a:ext cx="170021" cy="1937044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303973" y="41815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03972" y="4656151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Изучить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скорочтения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Проанализировать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существующие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интерфейс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логику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Провести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тестирование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xmlns="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xmlns="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xmlns="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xmlns="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xmlns="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xmlns="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xmlns="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xmlns="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xmlns="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xmlns="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xmlns="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xmlns="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xmlns="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xmlns="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xmlns="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318699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38162" y="2367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2643461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19423" y="1508629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</a:t>
            </a:r>
            <a:r>
              <a:rPr lang="ru-RU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378785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89118" y="4179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065544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889087" y="5890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372612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857256" y="4945975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493811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29" y="6874237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82276"/>
            <a:ext cx="3869267" cy="1564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Новый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</a:t>
            </a: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нтерфейс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5" name="video_2025-09-03_15-43-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246" y="182276"/>
            <a:ext cx="3667432" cy="7954797"/>
          </a:xfrm>
          <a:prstGeom prst="rect">
            <a:avLst/>
          </a:prstGeom>
        </p:spPr>
      </p:pic>
      <p:pic>
        <p:nvPicPr>
          <p:cNvPr id="8" name="video_2025-09-03_15-43-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6619" y="182276"/>
            <a:ext cx="3667166" cy="7954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402EF-C531-E50F-B172-7D81D09F6C42}"/>
              </a:ext>
            </a:extLst>
          </p:cNvPr>
          <p:cNvSpPr txBox="1"/>
          <p:nvPr/>
        </p:nvSpPr>
        <p:spPr>
          <a:xfrm>
            <a:off x="4696177" y="2551289"/>
            <a:ext cx="4763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Обновленный дизайн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страницы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глубокий учет прогресса пользователя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техники скорочтения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 о занятиях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техник чтения</a:t>
            </a:r>
          </a:p>
        </p:txBody>
      </p:sp>
    </p:spTree>
    <p:extLst>
      <p:ext uri="{BB962C8B-B14F-4D97-AF65-F5344CB8AC3E}">
        <p14:creationId xmlns:p14="http://schemas.microsoft.com/office/powerpoint/2010/main" val="7621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3B690F-AD13-11B8-D572-EA430864E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1" y="2132527"/>
            <a:ext cx="14175159" cy="52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DB7EF72-C1FC-7149-2374-7BF64F6B4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906"/>
            <a:ext cx="14630400" cy="375178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xmlns="" id="{B7F9B3DB-F437-00E2-6B48-D570DF153A38}"/>
              </a:ext>
            </a:extLst>
          </p:cNvPr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B797DD-9531-2726-94CF-4FAB19681A86}"/>
              </a:ext>
            </a:extLst>
          </p:cNvPr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1FA6E68-1911-E9FD-A386-9302F191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1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3714" y="9089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A9A2FB5-C4CB-A8DD-36B6-2F951493F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45" y="3703321"/>
            <a:ext cx="13796909" cy="42101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9EE5D00-4B5D-02D8-3CE8-737B1EBF8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282" y="722489"/>
            <a:ext cx="7614663" cy="27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373</Words>
  <Application>Microsoft Office PowerPoint</Application>
  <PresentationFormat>Произвольный</PresentationFormat>
  <Paragraphs>100</Paragraphs>
  <Slides>14</Slides>
  <Notes>13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Пользователь Windows</cp:lastModifiedBy>
  <cp:revision>57</cp:revision>
  <dcterms:created xsi:type="dcterms:W3CDTF">2025-05-22T14:58:30Z</dcterms:created>
  <dcterms:modified xsi:type="dcterms:W3CDTF">2025-10-08T12:54:54Z</dcterms:modified>
</cp:coreProperties>
</file>